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0" r:id="rId4"/>
    <p:sldId id="265" r:id="rId5"/>
    <p:sldId id="267" r:id="rId6"/>
    <p:sldId id="268" r:id="rId7"/>
    <p:sldId id="269" r:id="rId8"/>
    <p:sldId id="259" r:id="rId9"/>
    <p:sldId id="260" r:id="rId10"/>
    <p:sldId id="258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E7D90-DF9C-47A7-BC9A-B0B25AD79DB1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1F130-EF3D-4B5E-B73D-9C585B33B2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65%20&#1088;&#1077;&#1075;&#1080;&#1086;&#1085;%20%20&#1058;&#1074;&#1077;&#1088;&#1089;&#1082;&#1072;&#1103;%20&#1086;&#1073;&#1083;&#1072;&#1089;&#1090;&#1100;.mp4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6;&#1078;&#1077;&#1074;&#1089;&#1082;&#1080;&#1081;%20&#1084;&#1077;&#1084;&#1086;&#1088;&#1080;&#1072;&#1083;%20&#1057;&#1086;&#1074;&#1077;&#1090;&#1089;&#1082;&#1086;&#1084;&#1091;%20&#1057;&#1086;&#1083;&#1076;&#1072;&#1090;&#1091;.%20(1).mp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458200" cy="50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000760" y="5572140"/>
            <a:ext cx="27860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преподаватель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Черникова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А.В.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28596" y="1142984"/>
            <a:ext cx="82868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17.04.2024г.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«Тур выходного дня» Тверская область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Ржев-Старица-Тверь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gas-kvas.com/grafic/uploads/posts/2024-01/gas-kvas-com-p-gerb-tverskoi-oblasti-na-prozrachnom-fone-1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143248"/>
            <a:ext cx="321471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28596" y="357166"/>
            <a:ext cx="8458200" cy="5000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57422" y="1643050"/>
            <a:ext cx="40449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937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МАРШРУТНЫЙ ЛИСТ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937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 выходного дня: Ржев-Старица-Тверь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2500306"/>
          <a:ext cx="7929618" cy="3661203"/>
        </p:xfrm>
        <a:graphic>
          <a:graphicData uri="http://schemas.openxmlformats.org/drawingml/2006/table">
            <a:tbl>
              <a:tblPr/>
              <a:tblGrid>
                <a:gridCol w="413719"/>
                <a:gridCol w="965345"/>
                <a:gridCol w="1448017"/>
                <a:gridCol w="5102537"/>
              </a:tblGrid>
              <a:tr h="332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Город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Достопримечательность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837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2-ой день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2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20.02.2024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Тверь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Завтрак, выселение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5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посещение 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достопримечательности (необходимо вставить: Описание +ссылку на фото)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Обед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5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посещение </a:t>
                      </a: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достопримечательности (необходимо вставить: Описание +ссылку на фото)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Отъезд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2889" marR="128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28596" y="357166"/>
            <a:ext cx="8458200" cy="5000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28794" y="1643050"/>
            <a:ext cx="4786346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9371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интересно…</a:t>
            </a:r>
          </a:p>
          <a:p>
            <a:pPr marL="0" marR="0" lvl="0" indent="49371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я могу…</a:t>
            </a:r>
          </a:p>
          <a:p>
            <a:pPr marL="0" marR="0" lvl="0" indent="49371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приобрел…</a:t>
            </a:r>
          </a:p>
          <a:p>
            <a:pPr marL="0" marR="0" lvl="0" indent="49371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научился…</a:t>
            </a:r>
          </a:p>
          <a:p>
            <a:pPr marL="0" marR="0" lvl="0" indent="49371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3200" baseline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смог…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937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5643578"/>
            <a:ext cx="6000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https://youtu.be/r39s_tjm0eQ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12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14422"/>
            <a:ext cx="8176447" cy="3862398"/>
          </a:xfrm>
          <a:prstGeom prst="rect">
            <a:avLst/>
          </a:prstGeom>
          <a:noFill/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458200" cy="50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714488"/>
            <a:ext cx="8458200" cy="3429024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6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Туризм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туристические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поездки) (от фр. tour; англ. turn) — выезды (путешествия) посетителей в другую страну или местность, отличную от места постоянного жительства, с любой целью, кроме трудоустройства.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357166"/>
            <a:ext cx="8458200" cy="50006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28596" y="357166"/>
            <a:ext cx="8458200" cy="5000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00108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Познавательный туризм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посещение культурных, исторических и природных достопримечательностей городов и стран.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Экстремальный туризм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отдых, связанный с риском.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Экологический туризм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путешествие по природным территориям с сохранением окружающей среды и поддержкой благополучия местного населения.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Событийный туризм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посещение каких-либо событий: музыкальных фестивалей, спортивных соревнований, театральных и кинофестивалей, модных показов и других культурно-массовых мероприятий.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Пляжный туризм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самостоятельные или групповые поездки к морю с целью оздоровительного отдыха.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Религиозный туризм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путешествия к святым местам.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Деловой туризм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путешествия с целью заключения деловых сделок, проведения деловых встреч и участия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бизнес-конференциях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28596" y="357166"/>
            <a:ext cx="8458200" cy="5000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57224" y="2214554"/>
            <a:ext cx="7500990" cy="224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Туроператор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(туристский оператор) — организация, занимающаяся комплектацией туров и формированием комплекса услуг для туристов, продвижением и реализацией туров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28596" y="357166"/>
            <a:ext cx="8458200" cy="5000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828836"/>
            <a:ext cx="7715304" cy="1564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Тур выходного дня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поездка, экскурсия, поход или какой-либо другой из видов активного отдыха.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357298"/>
            <a:ext cx="5786478" cy="3810607"/>
          </a:xfrm>
          <a:prstGeom prst="rect">
            <a:avLst/>
          </a:prstGeom>
          <a:noFill/>
        </p:spPr>
      </p:pic>
      <p:sp>
        <p:nvSpPr>
          <p:cNvPr id="6" name="Прямоугольник 5">
            <a:hlinkClick r:id="rId3" action="ppaction://hlinkfile"/>
          </p:cNvPr>
          <p:cNvSpPr/>
          <p:nvPr/>
        </p:nvSpPr>
        <p:spPr>
          <a:xfrm>
            <a:off x="1285852" y="5786454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https://www.youtube.com/watch?v=IaefeFuo0FA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458200" cy="50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214422"/>
            <a:ext cx="7000924" cy="37338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072074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Старицкий Успенский монастырь является мужским монастырем, расположенным в городе Старица Тверской области. Он основан еще в XVI в., однако в 1919 г. был закрыт и частично разобран. Возрождение монастыря произошло в 1997 г., а к 2013 г. все сооружения были полностью восстановлены в первоначальном виде. Монастырские строения расположены прямо на берегу реки Волги, что привлекает не только верующих граждан, но и обычных туристов и любителей истории и красивых пейзажей.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458200" cy="50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5786454"/>
            <a:ext cx="52149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https://www.staritsamuzei.com/bakery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Безымянный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8483138" cy="3609982"/>
          </a:xfrm>
          <a:prstGeom prst="rect">
            <a:avLst/>
          </a:prstGeom>
          <a:noFill/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458200" cy="5000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«Западнодвинский технологический колледж им. И.А. Ковалева»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0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000000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570</TotalTime>
  <Words>224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й</cp:lastModifiedBy>
  <cp:revision>63</cp:revision>
  <dcterms:created xsi:type="dcterms:W3CDTF">2024-02-19T08:09:30Z</dcterms:created>
  <dcterms:modified xsi:type="dcterms:W3CDTF">2024-11-27T18:43:13Z</dcterms:modified>
</cp:coreProperties>
</file>